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61" r:id="rId6"/>
  </p:sldIdLst>
  <p:sldSz cx="24385588" cy="13717588"/>
  <p:notesSz cx="6858000" cy="9144000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864" y="-1603"/>
      </p:cViewPr>
      <p:guideLst>
        <p:guide orient="horz" pos="4321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919" y="4261345"/>
            <a:ext cx="20727750" cy="29403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7394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652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551" y="549341"/>
            <a:ext cx="5486757" cy="117044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80" y="549341"/>
            <a:ext cx="16053845" cy="11704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6411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7988" cy="2941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3988"/>
            <a:ext cx="17070388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7888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856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5388"/>
            <a:ext cx="2072798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7987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24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6600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86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4363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0343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4645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3976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772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010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7636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7139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8388" cy="11704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593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9986" y="4260850"/>
            <a:ext cx="17636802" cy="2941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2234" y="7773988"/>
            <a:ext cx="13575754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9123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9986" y="549275"/>
            <a:ext cx="18246402" cy="228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1994" y="3200400"/>
            <a:ext cx="18174394" cy="9053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8619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994" y="8815388"/>
            <a:ext cx="17661631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994" y="5813425"/>
            <a:ext cx="17661631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5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954" y="549275"/>
            <a:ext cx="18534434" cy="228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1954" y="3200400"/>
            <a:ext cx="7483846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0685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954" y="549275"/>
            <a:ext cx="18534434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1954" y="3070225"/>
            <a:ext cx="7361609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1954" y="4349750"/>
            <a:ext cx="7361609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7656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9946" y="549275"/>
            <a:ext cx="18606442" cy="228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413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165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293" y="8814822"/>
            <a:ext cx="20727750" cy="272446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293" y="5814100"/>
            <a:ext cx="20727750" cy="3000721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27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938" y="546100"/>
            <a:ext cx="4754487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9946" y="2870200"/>
            <a:ext cx="4682479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71049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141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954" y="549275"/>
            <a:ext cx="18534434" cy="228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87938" y="3200400"/>
            <a:ext cx="18678450" cy="9053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1175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1954" y="549275"/>
            <a:ext cx="12895634" cy="11704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940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80" y="3200772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007" y="3200772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185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541" y="4350254"/>
            <a:ext cx="10778769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828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166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088" y="546164"/>
            <a:ext cx="13632221" cy="11707581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81" y="2870533"/>
            <a:ext cx="8022690" cy="9383212"/>
          </a:xfr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930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030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 vert="horz" lIns="217728" tIns="108864" rIns="217728" bIns="108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 vert="horz" lIns="217728" tIns="108864" rIns="217728" bIns="108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 vert="horz" lIns="217728" tIns="108864" rIns="217728" bIns="108864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D99BF-4648-428B-ACA3-72A24FA8032D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 vert="horz" lIns="217728" tIns="108864" rIns="217728" bIns="108864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 vert="horz" lIns="217728" tIns="108864" rIns="217728" bIns="108864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E5B0-C96C-4A32-B2FA-E09439575B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6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4B30D-7503-4720-9ED1-BC0469A64173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A1176-6339-45DB-B24C-FA45EDC0E8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17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2683-8FF0-46BA-9A60-B45505D0F225}" type="datetimeFigureOut">
              <a:rPr lang="en-CA" smtClean="0"/>
              <a:t>25/04/2016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EFBA-445C-4017-86BC-3FF4060A14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39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4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Page 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93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54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</Words>
  <Application>Microsoft Office PowerPoint</Application>
  <PresentationFormat>Custom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Custom Design</vt:lpstr>
      <vt:lpstr>1_Custom Design</vt:lpstr>
      <vt:lpstr>PowerPoint Presentation</vt:lpstr>
      <vt:lpstr>Page </vt:lpstr>
      <vt:lpstr>PowerPoint Presentation</vt:lpstr>
    </vt:vector>
  </TitlesOfParts>
  <Company>Freeman Audio Visual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Benoit Laroche</dc:creator>
  <cp:lastModifiedBy>Benoit Laroche</cp:lastModifiedBy>
  <cp:revision>11</cp:revision>
  <dcterms:created xsi:type="dcterms:W3CDTF">2016-04-18T13:24:19Z</dcterms:created>
  <dcterms:modified xsi:type="dcterms:W3CDTF">2016-04-25T15:02:39Z</dcterms:modified>
</cp:coreProperties>
</file>